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8" r:id="rId1"/>
  </p:sldMasterIdLst>
  <p:sldIdLst>
    <p:sldId id="256" r:id="rId2"/>
    <p:sldId id="257" r:id="rId3"/>
    <p:sldId id="267" r:id="rId4"/>
    <p:sldId id="259" r:id="rId5"/>
    <p:sldId id="260" r:id="rId6"/>
    <p:sldId id="261" r:id="rId7"/>
    <p:sldId id="263" r:id="rId8"/>
    <p:sldId id="265" r:id="rId9"/>
    <p:sldId id="264" r:id="rId10"/>
    <p:sldId id="269" r:id="rId11"/>
    <p:sldId id="270" r:id="rId12"/>
    <p:sldId id="274" r:id="rId13"/>
    <p:sldId id="271" r:id="rId14"/>
    <p:sldId id="275" r:id="rId15"/>
    <p:sldId id="272" r:id="rId16"/>
    <p:sldId id="276" r:id="rId17"/>
    <p:sldId id="26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98" d="100"/>
          <a:sy n="98" d="100"/>
        </p:scale>
        <p:origin x="-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246698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6290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502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3160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0422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737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787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75584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641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151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848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20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2634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2830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0875493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017732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76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0906E03-F812-4704-B022-AB2181BCDB47}" type="datetimeFigureOut">
              <a:rPr lang="en-IN" smtClean="0"/>
              <a:t>04-01-2019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FE7F9-813B-4FF7-9FA6-6F553411F33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8322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qOplj2HSd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99AF139-AAC5-4BA1-94C3-8F8C32971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3267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63BBE3-FDB9-4B84-98C0-81D3F4EAF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95950" y="4494630"/>
            <a:ext cx="4598377" cy="848895"/>
          </a:xfrm>
        </p:spPr>
        <p:txBody>
          <a:bodyPr>
            <a:noAutofit/>
          </a:bodyPr>
          <a:lstStyle/>
          <a:p>
            <a:r>
              <a:rPr lang="en-IN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Solutions </a:t>
            </a:r>
            <a:br>
              <a:rPr lang="en-IN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</a:br>
            <a:r>
              <a:rPr lang="en-IN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for</a:t>
            </a:r>
            <a:br>
              <a:rPr lang="en-IN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</a:br>
            <a:r>
              <a:rPr lang="en-IN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Comic Sans MS" panose="030F0702030302020204" pitchFamily="66" charset="0"/>
              </a:rPr>
              <a:t>Pollution</a:t>
            </a:r>
          </a:p>
        </p:txBody>
      </p:sp>
    </p:spTree>
    <p:extLst>
      <p:ext uri="{BB962C8B-B14F-4D97-AF65-F5344CB8AC3E}">
        <p14:creationId xmlns:p14="http://schemas.microsoft.com/office/powerpoint/2010/main" val="68455024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BCA655-3237-4654-A125-FC92A2AE1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Benefits</a:t>
            </a:r>
            <a:br>
              <a:rPr lang="en-IN" b="1" dirty="0"/>
            </a:br>
            <a:endParaRPr lang="en-IN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D54F0C6-7AB8-4CB3-BE88-3F2DC779F3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6355" y="2362200"/>
            <a:ext cx="6890008" cy="236220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Reduces land consumption.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Ease of availability of fresh oxygen.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Highly beneficial for upcoming generations.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No effect for mankind.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84EB606-2A7F-436C-88D9-765201250D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00"/>
          <a:stretch/>
        </p:blipFill>
        <p:spPr>
          <a:xfrm>
            <a:off x="6576751" y="1587012"/>
            <a:ext cx="5615249" cy="39125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830522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114B39-5540-4C53-A95F-66691FB35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880" y="761609"/>
            <a:ext cx="5949997" cy="1340571"/>
          </a:xfrm>
        </p:spPr>
        <p:txBody>
          <a:bodyPr/>
          <a:lstStyle/>
          <a:p>
            <a:pPr algn="ctr"/>
            <a:r>
              <a:rPr lang="en-IN" sz="6000" b="1" dirty="0">
                <a:latin typeface="Comic Sans MS" panose="030F0702030302020204" pitchFamily="66" charset="0"/>
              </a:rPr>
              <a:t>2.AIR INK</a:t>
            </a:r>
            <a:endParaRPr lang="en-IN" sz="6000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28FAE5E-659B-486C-8AF4-B63A0E1FC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2216873"/>
            <a:ext cx="7776838" cy="4272704"/>
          </a:xfrm>
        </p:spPr>
        <p:txBody>
          <a:bodyPr>
            <a:normAutofit/>
          </a:bodyPr>
          <a:lstStyle/>
          <a:p>
            <a:pPr lvl="0" fontAlgn="base"/>
            <a:r>
              <a:rPr lang="en-IN" sz="2800" dirty="0"/>
              <a:t>The first ink made out of recycled air pollution.</a:t>
            </a:r>
          </a:p>
          <a:p>
            <a:pPr lvl="0" fontAlgn="base"/>
            <a:r>
              <a:rPr lang="en-IN" sz="2800" dirty="0"/>
              <a:t>Its overall purpose is to reduce the amount of particulate matter in the air.</a:t>
            </a:r>
          </a:p>
          <a:p>
            <a:pPr lvl="0" fontAlgn="base"/>
            <a:r>
              <a:rPr lang="en-IN" sz="2800" dirty="0"/>
              <a:t>It mainly uses a device called </a:t>
            </a:r>
            <a:r>
              <a:rPr lang="en-IN" sz="2800" b="1" dirty="0"/>
              <a:t>KAALINK </a:t>
            </a:r>
            <a:r>
              <a:rPr lang="en-IN" sz="2800" dirty="0"/>
              <a:t>which captures carbon emissions from vehicles or chimneys before it enters into atmosphere.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C94F587-C70F-4D33-934B-A8DF18BE04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16" y="1987488"/>
            <a:ext cx="4324535" cy="288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1056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CEFA62-9B91-4E4A-8F9C-CD0AB561D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717" y="346186"/>
            <a:ext cx="9404723" cy="1400530"/>
          </a:xfrm>
        </p:spPr>
        <p:txBody>
          <a:bodyPr/>
          <a:lstStyle/>
          <a:p>
            <a:r>
              <a:rPr lang="en-IN" sz="6000" b="1" dirty="0">
                <a:latin typeface="Comic Sans MS" panose="030F0702030302020204" pitchFamily="66" charset="0"/>
              </a:rPr>
              <a:t>PROCESS OF MAKING: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xmlns="" id="{49D30C83-1B24-464D-BAC8-F0D887A1F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47" y="1525564"/>
            <a:ext cx="10093911" cy="4826451"/>
          </a:xfrm>
        </p:spPr>
      </p:pic>
    </p:spTree>
    <p:extLst>
      <p:ext uri="{BB962C8B-B14F-4D97-AF65-F5344CB8AC3E}">
        <p14:creationId xmlns:p14="http://schemas.microsoft.com/office/powerpoint/2010/main" val="124036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138E37B-839E-4C40-9C62-2FD91E299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4" y="1777710"/>
            <a:ext cx="8946541" cy="4195481"/>
          </a:xfrm>
        </p:spPr>
        <p:txBody>
          <a:bodyPr>
            <a:normAutofit/>
          </a:bodyPr>
          <a:lstStyle/>
          <a:p>
            <a:pPr lvl="0" fontAlgn="base"/>
            <a:r>
              <a:rPr lang="en-IN" sz="2800" dirty="0"/>
              <a:t>Anirudh Sharma, founder of Gravity Labs, first conceived the idea of Air Ink in 2013.</a:t>
            </a:r>
          </a:p>
          <a:p>
            <a:pPr lvl="0" fontAlgn="base"/>
            <a:r>
              <a:rPr lang="en-IN" sz="2800" dirty="0"/>
              <a:t>In 2016, Air Ink products were commercially available to graphic artists.</a:t>
            </a:r>
          </a:p>
          <a:p>
            <a:pPr lvl="0" fontAlgn="base"/>
            <a:r>
              <a:rPr lang="en-IN" sz="2800" dirty="0"/>
              <a:t>Prepared anciently but being used in a great extent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A79D6308-4BCE-4304-ADD6-E747CB036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7" y="650716"/>
            <a:ext cx="9465618" cy="801688"/>
          </a:xfrm>
        </p:spPr>
        <p:txBody>
          <a:bodyPr/>
          <a:lstStyle/>
          <a:p>
            <a:r>
              <a:rPr lang="en-IN" b="1" dirty="0"/>
              <a:t>HISTORY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355E1A5-394D-4C5D-9601-C761434061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57460" y="4343878"/>
            <a:ext cx="2893695" cy="23554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735880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3FCAAB-FDE7-46EB-81B0-708F93E6D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Online Media 3" title="AIR-INK: First inks made from air pollution">
            <a:hlinkClick r:id="" action="ppaction://media"/>
            <a:extLst>
              <a:ext uri="{FF2B5EF4-FFF2-40B4-BE49-F238E27FC236}">
                <a16:creationId xmlns:a16="http://schemas.microsoft.com/office/drawing/2014/main" xmlns="" id="{F958ABE4-659F-4E56-BD31-71EE131F8DE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4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7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A03EA8D-5500-476F-B1E6-708EDEF66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960120"/>
            <a:ext cx="9404723" cy="893128"/>
          </a:xfrm>
        </p:spPr>
        <p:txBody>
          <a:bodyPr/>
          <a:lstStyle/>
          <a:p>
            <a:r>
              <a:rPr lang="en-IN" b="1" dirty="0"/>
              <a:t>HOW DOES IT MADE?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17271B-4F20-4C41-86BD-B648091B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2052918"/>
            <a:ext cx="9510357" cy="3753521"/>
          </a:xfrm>
        </p:spPr>
        <p:txBody>
          <a:bodyPr>
            <a:normAutofit lnSpcReduction="10000"/>
          </a:bodyPr>
          <a:lstStyle/>
          <a:p>
            <a:r>
              <a:rPr lang="en-IN" sz="2800" b="1" dirty="0" err="1"/>
              <a:t>Kaalink</a:t>
            </a:r>
            <a:r>
              <a:rPr lang="en-IN" sz="2800" dirty="0"/>
              <a:t>, a device that, once placed on exhaust pipes, captures pollutants.</a:t>
            </a:r>
          </a:p>
          <a:p>
            <a:r>
              <a:rPr lang="en-IN" sz="2800" dirty="0"/>
              <a:t>Its a mechatronic system which consists of electrostatic filtration, depth filtration, wall flow filtration </a:t>
            </a:r>
            <a:r>
              <a:rPr lang="en-IN" sz="2800" dirty="0" err="1"/>
              <a:t>etc..to</a:t>
            </a:r>
            <a:r>
              <a:rPr lang="en-IN" sz="2800" dirty="0"/>
              <a:t> filter soot.</a:t>
            </a:r>
          </a:p>
          <a:p>
            <a:r>
              <a:rPr lang="en-IN" sz="2800" dirty="0"/>
              <a:t>The final product called </a:t>
            </a:r>
            <a:r>
              <a:rPr lang="en-IN" sz="2800" b="1" dirty="0"/>
              <a:t>carbon </a:t>
            </a:r>
            <a:r>
              <a:rPr lang="en-IN" sz="2800" dirty="0"/>
              <a:t>is then mixed with different types of oils and solutions to form inks and paints.</a:t>
            </a:r>
          </a:p>
          <a:p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675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7E26EA-7B7D-4E7B-AD20-93ED7635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1655"/>
            <a:ext cx="9404723" cy="1400530"/>
          </a:xfrm>
        </p:spPr>
        <p:txBody>
          <a:bodyPr/>
          <a:lstStyle/>
          <a:p>
            <a:r>
              <a:rPr lang="en-IN" b="1" dirty="0">
                <a:latin typeface="Comic Sans MS" panose="030F0702030302020204" pitchFamily="66" charset="0"/>
              </a:rPr>
              <a:t>  FEATURES :</a:t>
            </a:r>
            <a:r>
              <a:rPr lang="en-IN" b="1" dirty="0"/>
              <a:t/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53EC83F-3B03-4DFC-8676-58EC8047C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88" y="1853248"/>
            <a:ext cx="8946541" cy="4195481"/>
          </a:xfrm>
        </p:spPr>
        <p:txBody>
          <a:bodyPr/>
          <a:lstStyle/>
          <a:p>
            <a:pPr lvl="0" fontAlgn="base"/>
            <a:r>
              <a:rPr lang="en-IN" sz="2400" dirty="0"/>
              <a:t>Every 45 min worth of car emissions- 30 ml of ink.</a:t>
            </a:r>
          </a:p>
          <a:p>
            <a:pPr lvl="0" fontAlgn="base"/>
            <a:r>
              <a:rPr lang="en-IN" sz="2400" dirty="0"/>
              <a:t>600 ml spray- holds the equivalent of 2000 hrs of pollution.</a:t>
            </a:r>
          </a:p>
          <a:p>
            <a:pPr lvl="0" fontAlgn="base"/>
            <a:r>
              <a:rPr lang="en-IN" sz="2400" dirty="0" err="1"/>
              <a:t>Kaalink</a:t>
            </a:r>
            <a:r>
              <a:rPr lang="en-IN" sz="2400" dirty="0"/>
              <a:t> can even fit over the polluting mouths of boats, chimneys and cranes. </a:t>
            </a:r>
          </a:p>
          <a:p>
            <a:pPr lvl="0" fontAlgn="base"/>
            <a:r>
              <a:rPr lang="en-IN" sz="2400" dirty="0"/>
              <a:t>It not only stops co2 gas enter into air but also captures a dangerous carbon soot called PM 2.5</a:t>
            </a:r>
          </a:p>
          <a:p>
            <a:r>
              <a:rPr lang="en-IN" sz="2400" dirty="0"/>
              <a:t>Each device can collect up to 95% of pollutants.</a:t>
            </a: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76AAC2D-EC64-4084-B367-4563D5568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49" y="1853248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0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E8FA4C-6456-40F5-8E6E-FEF1013E4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356" y="168633"/>
            <a:ext cx="9404723" cy="1400530"/>
          </a:xfrm>
        </p:spPr>
        <p:txBody>
          <a:bodyPr/>
          <a:lstStyle/>
          <a:p>
            <a:r>
              <a:rPr lang="en-IN" b="1" dirty="0">
                <a:latin typeface="Comic Sans MS" panose="030F0702030302020204" pitchFamily="66" charset="0"/>
              </a:rPr>
              <a:t>Conclusion</a:t>
            </a:r>
            <a:r>
              <a:rPr lang="en-IN" dirty="0">
                <a:latin typeface="Castellar" panose="020A0402060406010301" pitchFamily="18" charset="0"/>
              </a:rPr>
              <a:t> :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These methods are highly preferable as they undergo many advantages as shown .</a:t>
            </a:r>
            <a:br>
              <a:rPr lang="en-IN" dirty="0"/>
            </a:br>
            <a:r>
              <a:rPr lang="en-IN" dirty="0"/>
              <a:t>These are the some of the new innovations to be made for a comfort zone in this modern era we are living.</a:t>
            </a:r>
            <a:br>
              <a:rPr lang="en-IN" dirty="0"/>
            </a:b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984396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1BB025A-06D0-45AC-97BC-AD2C92068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22684" cy="6786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6ADEC1-BE07-4AD8-AC85-1459C205B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6513" y="435006"/>
            <a:ext cx="4518734" cy="1711205"/>
          </a:xfrm>
        </p:spPr>
        <p:txBody>
          <a:bodyPr/>
          <a:lstStyle/>
          <a:p>
            <a:r>
              <a:rPr lang="en-IN" sz="2800" dirty="0"/>
              <a:t>Presented by : </a:t>
            </a:r>
            <a:br>
              <a:rPr lang="en-IN" sz="2800" dirty="0"/>
            </a:br>
            <a:r>
              <a:rPr lang="en-IN" sz="2800" dirty="0"/>
              <a:t/>
            </a:r>
            <a:br>
              <a:rPr lang="en-IN" sz="2800" dirty="0"/>
            </a:br>
            <a:r>
              <a:rPr lang="en-IN" sz="2800" dirty="0" smtClean="0"/>
              <a:t>180050068</a:t>
            </a:r>
            <a:br>
              <a:rPr lang="en-IN" sz="2800" dirty="0" smtClean="0"/>
            </a:br>
            <a:r>
              <a:rPr lang="en-IN" sz="2800" dirty="0" err="1" smtClean="0"/>
              <a:t>Y.Bharadwaj</a:t>
            </a:r>
            <a:r>
              <a:rPr lang="en-IN" sz="2800" dirty="0"/>
              <a:t/>
            </a:r>
            <a:br>
              <a:rPr lang="en-IN" sz="2800" dirty="0"/>
            </a:br>
            <a:r>
              <a:rPr lang="en-IN" sz="2800" dirty="0"/>
              <a:t/>
            </a:r>
            <a:br>
              <a:rPr lang="en-IN" sz="2800" dirty="0"/>
            </a:br>
            <a:r>
              <a:rPr lang="en-IN" sz="2800" dirty="0"/>
              <a:t/>
            </a:r>
            <a:br>
              <a:rPr lang="en-IN" sz="2800" dirty="0"/>
            </a:b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414837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vortex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C1B980-2FFA-4109-A72B-E163C177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0"/>
            <a:ext cx="9404723" cy="1400530"/>
          </a:xfrm>
        </p:spPr>
        <p:txBody>
          <a:bodyPr/>
          <a:lstStyle/>
          <a:p>
            <a:pPr algn="ctr"/>
            <a:r>
              <a:rPr lang="en-IN" sz="6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Declination of Oxygen</a:t>
            </a:r>
            <a:br>
              <a:rPr lang="en-IN" sz="6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</a:br>
            <a:r>
              <a:rPr lang="en-IN" sz="6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               -</a:t>
            </a:r>
            <a:r>
              <a:rPr lang="en-IN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ookman Old Style" panose="02050604050505020204" pitchFamily="18" charset="0"/>
              </a:rPr>
              <a:t>increase in pollution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1FD7B3-32ED-4F5F-B13F-0DCCAF8DA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152" y="2208366"/>
            <a:ext cx="8946541" cy="4195481"/>
          </a:xfrm>
        </p:spPr>
        <p:txBody>
          <a:bodyPr/>
          <a:lstStyle/>
          <a:p>
            <a:r>
              <a:rPr lang="en-IN" dirty="0"/>
              <a:t>A new study shows Earth's oxygen levels continue to decline, a phenomena that has puzzled scientists. The study , published in science by Princeton University.</a:t>
            </a:r>
          </a:p>
          <a:p>
            <a:r>
              <a:rPr lang="en-IN" dirty="0"/>
              <a:t>The study finds that over the past 800K years the amount of oxygen found in the atmosphere has decreased by 0.7% and continues to decline..</a:t>
            </a:r>
          </a:p>
          <a:p>
            <a:r>
              <a:rPr lang="en-IN" dirty="0"/>
              <a:t>Fortunately, this decline is not something that will or has caused significant problems for life on Earth. An equivalent decrease in oxygen content would accompany a change in elevation from sea level to 100 meters above sea level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7423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EE2213-D4C4-4AD0-8147-3D67FD2A7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12" y="982021"/>
            <a:ext cx="5729654" cy="4559856"/>
          </a:xfrm>
        </p:spPr>
        <p:txBody>
          <a:bodyPr/>
          <a:lstStyle/>
          <a:p>
            <a:pPr fontAlgn="base"/>
            <a:endParaRPr lang="en-I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A04B014-FC5B-4A7A-938E-7AF78A3B0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78" y="765326"/>
            <a:ext cx="5762802" cy="4726906"/>
          </a:xfrm>
          <a:prstGeom prst="rect">
            <a:avLst/>
          </a:prstGeom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00F4B9-FEB1-4DE7-9FCC-A5317CFB25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47868"/>
            <a:ext cx="6068366" cy="4794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5503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9E2DA3B-2531-4E98-A445-276BEA185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1" y="630315"/>
            <a:ext cx="7299551" cy="525071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529A8CE-881E-4A74-9099-794410562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693" y="2083844"/>
            <a:ext cx="3973219" cy="2514787"/>
          </a:xfrm>
        </p:spPr>
        <p:txBody>
          <a:bodyPr>
            <a:noAutofit/>
          </a:bodyPr>
          <a:lstStyle/>
          <a:p>
            <a:r>
              <a:rPr lang="en-IN" sz="5400" dirty="0">
                <a:solidFill>
                  <a:schemeClr val="tx2">
                    <a:lumMod val="10000"/>
                  </a:schemeClr>
                </a:solidFill>
              </a:rPr>
              <a:t>Is there any solution??</a:t>
            </a:r>
          </a:p>
        </p:txBody>
      </p:sp>
    </p:spTree>
    <p:extLst>
      <p:ext uri="{BB962C8B-B14F-4D97-AF65-F5344CB8AC3E}">
        <p14:creationId xmlns:p14="http://schemas.microsoft.com/office/powerpoint/2010/main" val="2502951504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C98472-6AA9-4845-94A6-D199535B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General Solutions : </a:t>
            </a:r>
            <a:br>
              <a:rPr lang="en-IN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2BED04-6CBF-4E3E-AB28-BD47DB724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Plant trees in surroundings and make them grow.</a:t>
            </a:r>
          </a:p>
          <a:p>
            <a:r>
              <a:rPr lang="en-US" sz="2000" dirty="0"/>
              <a:t>Use of hydrogen as a fuel in automobiles rather than petrol .</a:t>
            </a:r>
          </a:p>
          <a:p>
            <a:r>
              <a:rPr lang="en-US" sz="2000" dirty="0"/>
              <a:t>Use of solar power and reducing the use of resources like coal(thermal power).</a:t>
            </a:r>
          </a:p>
          <a:p>
            <a:r>
              <a:rPr lang="en-US" sz="2000" dirty="0"/>
              <a:t>Avoid storing excess food and cook it based on requirements, as this may reduce the use of refrigerators.</a:t>
            </a:r>
          </a:p>
          <a:p>
            <a:r>
              <a:rPr lang="en-US" dirty="0"/>
              <a:t>Usage of CNG in the vehicles</a:t>
            </a:r>
            <a:r>
              <a:rPr lang="en-US" sz="2000" dirty="0"/>
              <a:t>.</a:t>
            </a:r>
          </a:p>
          <a:p>
            <a:r>
              <a:rPr lang="en-US" dirty="0"/>
              <a:t>Control using of plastic materials that are non degradable in the earths crust.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487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2871B8-EC22-43DD-8A49-A10EE41F5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u="sng" dirty="0"/>
              <a:t>OUR SOLUTIONS: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1.</a:t>
            </a:r>
            <a:r>
              <a:rPr lang="en-IN" b="1" dirty="0">
                <a:solidFill>
                  <a:schemeClr val="tx1"/>
                </a:solidFill>
              </a:rPr>
              <a:t>UNDERGROUND AFFORESTATION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057E93F-426B-481F-BCD0-9E557FA18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493" y="2168328"/>
            <a:ext cx="8946541" cy="4195481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It can be initiated by making plantations under the earth surface.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This is the best method to be adopted for high demand of  Oxygen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No effect is done to the mankind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sz="3200" dirty="0"/>
              <a:t>Can be done by the tunnel technologies</a:t>
            </a:r>
          </a:p>
          <a:p>
            <a:pPr marL="0" indent="0">
              <a:buNone/>
            </a:pPr>
            <a:endParaRPr lang="en-IN" sz="3200" dirty="0"/>
          </a:p>
          <a:p>
            <a:pPr marL="0" indent="0">
              <a:buNone/>
            </a:pP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216630142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01DDF50-948A-4348-A217-47CC6F580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597" y="115613"/>
            <a:ext cx="8596668" cy="1320800"/>
          </a:xfrm>
        </p:spPr>
        <p:txBody>
          <a:bodyPr>
            <a:normAutofit/>
          </a:bodyPr>
          <a:lstStyle/>
          <a:p>
            <a:r>
              <a:rPr lang="en-IN" sz="6600" b="1" dirty="0">
                <a:latin typeface="Bell MT" panose="02020503060305020303" pitchFamily="18" charset="0"/>
              </a:rPr>
              <a:t>Prototype </a:t>
            </a:r>
            <a:r>
              <a:rPr lang="en-IN" sz="6600" b="1" i="1" dirty="0">
                <a:latin typeface="Bell MT" panose="02020503060305020303" pitchFamily="18" charset="0"/>
              </a:rPr>
              <a:t>:</a:t>
            </a:r>
            <a:endParaRPr lang="en-IN" sz="6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3105B93-5B2E-42B2-BF00-5DA3556F2D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7431"/>
            <a:ext cx="12192000" cy="568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94658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C27056-54B2-4689-9B81-2FBE1B4AE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Suitable plants :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>*Aloe Vera</a:t>
            </a:r>
            <a:br>
              <a:rPr lang="en-IN" dirty="0"/>
            </a:br>
            <a:r>
              <a:rPr lang="en-IN" dirty="0"/>
              <a:t>*Gerbera Daisy</a:t>
            </a:r>
            <a:br>
              <a:rPr lang="en-IN" dirty="0"/>
            </a:br>
            <a:r>
              <a:rPr lang="en-IN" dirty="0"/>
              <a:t>*Peacy lily</a:t>
            </a:r>
            <a:br>
              <a:rPr lang="en-IN" dirty="0"/>
            </a:br>
            <a:r>
              <a:rPr lang="en-IN" dirty="0"/>
              <a:t>*Jade plant etc …</a:t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C2C8664-6A5C-4761-A68D-9706D6ABA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79" y="235398"/>
            <a:ext cx="3073296" cy="461282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CF571FC-B50E-44B2-B1FD-80FE0F4ABC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293" y="4407776"/>
            <a:ext cx="3022531" cy="20113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6AAEC20-94FF-4A07-BA97-D3CF08D28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630" y="3429000"/>
            <a:ext cx="3109074" cy="2072716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12188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10C6137-8CFE-4C67-972C-E01C6B6077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1" t="19300" r="26251" b="20627"/>
          <a:stretch/>
        </p:blipFill>
        <p:spPr>
          <a:xfrm>
            <a:off x="3033346" y="3543680"/>
            <a:ext cx="3868298" cy="32000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0034C06-075A-4B00-8301-1D7A4819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48" y="1"/>
            <a:ext cx="4963552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596CAB0-10EC-47B4-B9A8-D9235E045D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16" y="186858"/>
            <a:ext cx="4232237" cy="28673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82257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TM02836342[[fn=Ion]]</Template>
  <TotalTime>774</TotalTime>
  <Words>412</Words>
  <Application>Microsoft Office PowerPoint</Application>
  <PresentationFormat>Custom</PresentationFormat>
  <Paragraphs>46</Paragraphs>
  <Slides>18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Ion</vt:lpstr>
      <vt:lpstr>Solutions  for Pollution</vt:lpstr>
      <vt:lpstr>Declination of Oxygen                -increase in pollution</vt:lpstr>
      <vt:lpstr>PowerPoint Presentation</vt:lpstr>
      <vt:lpstr>Is there any solution??</vt:lpstr>
      <vt:lpstr>General Solutions :  </vt:lpstr>
      <vt:lpstr>OUR SOLUTIONS:  1.UNDERGROUND AFFORESTATION </vt:lpstr>
      <vt:lpstr>Prototype :</vt:lpstr>
      <vt:lpstr>Suitable plants :  *Aloe Vera *Gerbera Daisy *Peacy lily *Jade plant etc …   </vt:lpstr>
      <vt:lpstr>PowerPoint Presentation</vt:lpstr>
      <vt:lpstr>Benefits </vt:lpstr>
      <vt:lpstr>2.AIR INK</vt:lpstr>
      <vt:lpstr>PROCESS OF MAKING:</vt:lpstr>
      <vt:lpstr>HISTORY</vt:lpstr>
      <vt:lpstr>PowerPoint Presentation</vt:lpstr>
      <vt:lpstr>HOW DOES IT MADE? </vt:lpstr>
      <vt:lpstr>  FEATURES : </vt:lpstr>
      <vt:lpstr>Conclusion :  These methods are highly preferable as they undergo many advantages as shown . These are the some of the new innovations to be made for a comfort zone in this modern era we are living.  </vt:lpstr>
      <vt:lpstr>Presented by :   180050068 Y.Bharadwaj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OXYGEN</dc:title>
  <dc:creator>Real You</dc:creator>
  <cp:lastModifiedBy>mani shankar</cp:lastModifiedBy>
  <cp:revision>40</cp:revision>
  <dcterms:created xsi:type="dcterms:W3CDTF">2018-08-30T20:18:05Z</dcterms:created>
  <dcterms:modified xsi:type="dcterms:W3CDTF">2019-01-04T13:30:40Z</dcterms:modified>
</cp:coreProperties>
</file>